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0" r:id="rId3"/>
    <p:sldId id="293" r:id="rId4"/>
    <p:sldId id="294" r:id="rId5"/>
    <p:sldId id="375" r:id="rId6"/>
    <p:sldId id="376" r:id="rId7"/>
    <p:sldId id="259" r:id="rId8"/>
    <p:sldId id="379" r:id="rId9"/>
    <p:sldId id="378" r:id="rId10"/>
    <p:sldId id="380" r:id="rId11"/>
    <p:sldId id="381" r:id="rId12"/>
    <p:sldId id="382" r:id="rId13"/>
    <p:sldId id="295" r:id="rId14"/>
    <p:sldId id="383" r:id="rId15"/>
    <p:sldId id="267" r:id="rId16"/>
  </p:sldIdLst>
  <p:sldSz cx="12193588" cy="6858000"/>
  <p:notesSz cx="7559675" cy="10691813"/>
  <p:custDataLst>
    <p:tags r:id="rId19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 Folien" id="{BA370EFF-9A8D-4C93-A91E-E91B27CE810A}">
          <p14:sldIdLst>
            <p14:sldId id="256"/>
            <p14:sldId id="260"/>
            <p14:sldId id="293"/>
            <p14:sldId id="294"/>
            <p14:sldId id="375"/>
            <p14:sldId id="376"/>
            <p14:sldId id="259"/>
            <p14:sldId id="379"/>
            <p14:sldId id="378"/>
            <p14:sldId id="380"/>
            <p14:sldId id="381"/>
            <p14:sldId id="382"/>
            <p14:sldId id="295"/>
            <p14:sldId id="383"/>
            <p14:sldId id="267"/>
          </p14:sldIdLst>
        </p14:section>
        <p14:section name="Weitere Folien" id="{DB60F583-B12D-4121-8BAE-4EFC26CACC8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A08570"/>
    <a:srgbClr val="1D8748"/>
    <a:srgbClr val="660E7A"/>
    <a:srgbClr val="010180"/>
    <a:srgbClr val="85850C"/>
    <a:srgbClr val="000000"/>
    <a:srgbClr val="3C3C3C"/>
    <a:srgbClr val="E4E3DF"/>
    <a:srgbClr val="4832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425" autoAdjust="0"/>
    <p:restoredTop sz="91325"/>
  </p:normalViewPr>
  <p:slideViewPr>
    <p:cSldViewPr snapToGrid="0" snapToObjects="1" showGuides="1">
      <p:cViewPr>
        <p:scale>
          <a:sx n="70" d="100"/>
          <a:sy n="70" d="100"/>
        </p:scale>
        <p:origin x="16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48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D808BD-3A87-4FB1-8C92-7568F36AF77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2ABE4B-4B6F-439D-858C-380578034C2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A32335C-B6EF-4E53-B1EC-53BDF719DC0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6E1656-EF6C-4EBC-A18C-AB04D7BA6929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>
            <a:noAutofit/>
          </a:bodyPr>
          <a:lstStyle/>
          <a:p>
            <a: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sz="1400"/>
            </a:pPr>
            <a:fld id="{150629FE-4BFD-4F00-BF85-38DE1BF02178}" type="slidenum">
              <a:t>‹#›</a:t>
            </a:fld>
            <a:endParaRPr lang="de-DE" sz="14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</p:spTree>
    <p:extLst>
      <p:ext uri="{BB962C8B-B14F-4D97-AF65-F5344CB8AC3E}">
        <p14:creationId xmlns:p14="http://schemas.microsoft.com/office/powerpoint/2010/main" val="15997571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eg>
</file>

<file path=ppt/media/image12.jpeg>
</file>

<file path=ppt/media/image2.png>
</file>

<file path=ppt/media/image3.jpeg>
</file>

<file path=ppt/media/image4.pn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1A08103F-5E62-4C14-B403-CCA08D9B8341}"/>
              </a:ext>
            </a:extLst>
          </p:cNvPr>
          <p:cNvSpPr>
            <a:spLocks noMove="1" noResize="1"/>
          </p:cNvSpPr>
          <p:nvPr/>
        </p:nvSpPr>
        <p:spPr>
          <a:xfrm>
            <a:off x="0" y="0"/>
            <a:ext cx="7560000" cy="10692000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lIns="90000" tIns="45000" rIns="90000" bIns="45000" anchor="ctr" anchorCtr="1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3" name="Folienbildplatzhalter 2">
            <a:extLst>
              <a:ext uri="{FF2B5EF4-FFF2-40B4-BE49-F238E27FC236}">
                <a16:creationId xmlns:a16="http://schemas.microsoft.com/office/drawing/2014/main" id="{10D0D9F1-BA97-41FD-843C-E98805F70A8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06280" y="812880"/>
            <a:ext cx="5343480" cy="40071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4" name="Notizenplatzhalter 3">
            <a:extLst>
              <a:ext uri="{FF2B5EF4-FFF2-40B4-BE49-F238E27FC236}">
                <a16:creationId xmlns:a16="http://schemas.microsoft.com/office/drawing/2014/main" id="{5961034C-7FA1-4927-BF73-8754AA0AA2F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280" y="5078160"/>
            <a:ext cx="6046920" cy="48103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compatLnSpc="1"/>
          <a:lstStyle/>
          <a:p>
            <a:endParaRPr lang="de-DE"/>
          </a:p>
        </p:txBody>
      </p:sp>
      <p:sp>
        <p:nvSpPr>
          <p:cNvPr id="5" name="Kopfzeilenplatzhalter 4">
            <a:extLst>
              <a:ext uri="{FF2B5EF4-FFF2-40B4-BE49-F238E27FC236}">
                <a16:creationId xmlns:a16="http://schemas.microsoft.com/office/drawing/2014/main" id="{A333E28B-0DD3-4986-AD43-2CC37FCEAD0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ED157B0-714D-4045-B183-0452B3DBD04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7880" y="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CC2B38F-485D-484A-BA02-69908CB7159B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6320"/>
            <a:ext cx="3279600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endParaRPr lang="de-DE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C484B26-C5E7-44B8-8CF9-8E8C00D8106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7880" y="10156320"/>
            <a:ext cx="3279959" cy="5338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1400" b="0" i="0" u="none" strike="noStrike" baseline="0">
                <a:solidFill>
                  <a:srgbClr val="000000"/>
                </a:solidFill>
                <a:latin typeface="Times New Roman" pitchFamily="18"/>
                <a:ea typeface="DejaVu Sans" pitchFamily="18"/>
                <a:cs typeface="DejaVu Sans" pitchFamily="18"/>
              </a:defRPr>
            </a:lvl1pPr>
          </a:lstStyle>
          <a:p>
            <a:pPr lvl="0"/>
            <a:fld id="{6C164411-04B2-4615-9FCF-D4F73F357CF9}" type="slidenum"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919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indent="0" algn="l" rtl="0" hangingPunct="0">
      <a:lnSpc>
        <a:spcPct val="100000"/>
      </a:lnSpc>
      <a:spcBef>
        <a:spcPts val="448"/>
      </a:spcBef>
      <a:spcAft>
        <a:spcPts val="0"/>
      </a:spcAft>
      <a:tabLst>
        <a:tab pos="0" algn="l"/>
        <a:tab pos="448919" algn="l"/>
        <a:tab pos="898199" algn="l"/>
        <a:tab pos="1347480" algn="l"/>
        <a:tab pos="1796760" algn="l"/>
        <a:tab pos="2246040" algn="l"/>
        <a:tab pos="2695320" algn="l"/>
        <a:tab pos="3144600" algn="l"/>
        <a:tab pos="3593880" algn="l"/>
        <a:tab pos="4043159" algn="l"/>
        <a:tab pos="4492440" algn="l"/>
        <a:tab pos="4941719" algn="l"/>
        <a:tab pos="5391000" algn="l"/>
        <a:tab pos="5840280" algn="l"/>
        <a:tab pos="6289560" algn="l"/>
        <a:tab pos="6738840" algn="l"/>
        <a:tab pos="7188120" algn="l"/>
        <a:tab pos="7637400" algn="l"/>
        <a:tab pos="8086679" algn="l"/>
        <a:tab pos="8535960" algn="l"/>
        <a:tab pos="8985240" algn="l"/>
      </a:tabLst>
      <a:defRPr lang="de-DE" sz="1200" b="0" i="0" u="none" strike="noStrike" baseline="0">
        <a:ln>
          <a:noFill/>
        </a:ln>
        <a:solidFill>
          <a:srgbClr val="000000"/>
        </a:solidFill>
        <a:latin typeface="Times New Roman" pitchFamily="18"/>
        <a:cs typeface="Helvetica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image" Target="../media/image3.jpe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22.xml"/><Relationship Id="rId7" Type="http://schemas.openxmlformats.org/officeDocument/2006/relationships/image" Target="../media/image6.jpeg"/><Relationship Id="rId2" Type="http://schemas.openxmlformats.org/officeDocument/2006/relationships/tags" Target="../tags/tag2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image" Target="../media/image7.jpeg"/><Relationship Id="rId2" Type="http://schemas.openxmlformats.org/officeDocument/2006/relationships/tags" Target="../tags/tag2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8.png"/><Relationship Id="rId2" Type="http://schemas.openxmlformats.org/officeDocument/2006/relationships/tags" Target="../tags/tag2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png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2.xml"/><Relationship Id="rId7" Type="http://schemas.openxmlformats.org/officeDocument/2006/relationships/image" Target="../media/image5.jpg"/><Relationship Id="rId2" Type="http://schemas.openxmlformats.org/officeDocument/2006/relationships/tags" Target="../tags/tag1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2.png"/><Relationship Id="rId2" Type="http://schemas.openxmlformats.org/officeDocument/2006/relationships/tags" Target="../tags/tag15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2.png"/><Relationship Id="rId2" Type="http://schemas.openxmlformats.org/officeDocument/2006/relationships/tags" Target="../tags/tag19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14543A6-537F-4089-9A3E-E7BD17CFC5C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9951815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93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EC58F9BB-37A4-4F8E-ACE4-B023CD458C2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de-DE" sz="60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8D1866-871B-43A1-AE2E-1D87994570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088" b="11906"/>
          <a:stretch/>
        </p:blipFill>
        <p:spPr>
          <a:xfrm>
            <a:off x="3413" y="330369"/>
            <a:ext cx="12188952" cy="6527631"/>
          </a:xfrm>
          <a:prstGeom prst="rect">
            <a:avLst/>
          </a:prstGeom>
        </p:spPr>
      </p:pic>
      <p:sp>
        <p:nvSpPr>
          <p:cNvPr id="11" name="Freihandform: Form 2">
            <a:extLst>
              <a:ext uri="{FF2B5EF4-FFF2-40B4-BE49-F238E27FC236}">
                <a16:creationId xmlns:a16="http://schemas.microsoft.com/office/drawing/2014/main" id="{59723EE7-2D9E-40C5-9DB4-01066F2C69FB}"/>
              </a:ext>
            </a:extLst>
          </p:cNvPr>
          <p:cNvSpPr/>
          <p:nvPr userDrawn="1"/>
        </p:nvSpPr>
        <p:spPr>
          <a:xfrm>
            <a:off x="0" y="-1"/>
            <a:ext cx="12193559" cy="2801073"/>
          </a:xfrm>
          <a:custGeom>
            <a:avLst>
              <a:gd name="f0" fmla="val 13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D7C712E-2F70-42A6-A52D-D9653144A8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8255000" y="6461761"/>
            <a:ext cx="3597910" cy="200376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9" name="Picture 8" descr="A picture containing building&#10;&#10;Description automatically generated">
            <a:extLst>
              <a:ext uri="{FF2B5EF4-FFF2-40B4-BE49-F238E27FC236}">
                <a16:creationId xmlns:a16="http://schemas.microsoft.com/office/drawing/2014/main" id="{D95D9418-0F89-4432-A265-96ECB2157CA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10823" y="786066"/>
            <a:ext cx="1371942" cy="1228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92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Text (Variante 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A04A1A60-F6CA-4327-B13E-F91E1552BEF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9240079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0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CAE9E515-2F28-41DC-BFAE-E2DAEC28DE8A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Freihandform: Form 4">
            <a:extLst>
              <a:ext uri="{FF2B5EF4-FFF2-40B4-BE49-F238E27FC236}">
                <a16:creationId xmlns:a16="http://schemas.microsoft.com/office/drawing/2014/main" id="{0130A2B9-13B3-435E-B671-552BAB16C0DB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pic>
        <p:nvPicPr>
          <p:cNvPr id="8" name="Picture 7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0ED91E6F-6487-4B37-8370-5E94CD53103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24000"/>
            <a:ext cx="12193588" cy="2740785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A9FC0CC-9033-4D8A-A6BC-A002B24C0BD2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B9FC7D-7671-4359-868C-C18751149F4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C7579E3-F175-4297-A6C3-5E9519499DE0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01C1388-D348-4EFE-BB0A-2538F0008C56}"/>
                </a:ext>
              </a:extLst>
            </p:cNvPr>
            <p:cNvCxnSpPr>
              <a:stCxn id="13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184C34E-E1B6-4430-AC8C-320A45C50A02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EC5E628-AC25-45A9-BC32-6FB82C2DD70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D03EF75-8E6F-492B-9C80-29C114C036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9FCBD96-5C9A-4FCF-B7F5-23C75481F6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CAE83F-C8C0-48C7-9BDF-8F066C3A5F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7E2913-91A6-47CD-96F6-AF713999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1946733"/>
            <a:ext cx="3705542" cy="769441"/>
          </a:xfr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indent="0" algn="l">
              <a:buFont typeface="Arial" panose="020B0604020202020204" pitchFamily="34" charset="0"/>
              <a:buNone/>
              <a:defRPr lang="de-DE" kern="0" dirty="0">
                <a:solidFill>
                  <a:schemeClr val="accent2"/>
                </a:solidFill>
                <a:ea typeface="+mn-ea"/>
              </a:defRPr>
            </a:lvl1pPr>
          </a:lstStyle>
          <a:p>
            <a:pPr lvl="0" defTabSz="914400" eaLnBrk="1" latinLnBrk="0"/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75728D-E669-449B-AEB3-9AC3A288A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AC4F1E0-5DE6-4A2B-BD02-9129EACDDD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4409954"/>
            <a:ext cx="10261600" cy="1719384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</a:defRPr>
            </a:lvl1pPr>
            <a:lvl2pPr>
              <a:defRPr sz="1800" b="0">
                <a:solidFill>
                  <a:schemeClr val="accent2"/>
                </a:solidFill>
              </a:defRPr>
            </a:lvl2pPr>
            <a:lvl3pPr>
              <a:defRPr sz="1800" b="0">
                <a:solidFill>
                  <a:schemeClr val="accent2"/>
                </a:solidFill>
              </a:defRPr>
            </a:lvl3pPr>
            <a:lvl4pPr>
              <a:defRPr sz="1800" b="0"/>
            </a:lvl4pPr>
            <a:lvl5pPr>
              <a:defRPr sz="18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202BDBF-E0F4-420D-A674-ED627E9B1DF6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0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(Variante 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0796E430-E199-42D1-B750-00CFE32E275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4141280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5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D72C0A64-6206-47F9-B774-144C1A5CFA2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02A2FC3-8F7D-4427-BDC0-9534A9C86B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192" t="9775" r="9776"/>
          <a:stretch/>
        </p:blipFill>
        <p:spPr>
          <a:xfrm flipH="1">
            <a:off x="0" y="1223998"/>
            <a:ext cx="5400720" cy="5634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BF67F5-C9FB-4443-A3BF-5AD5D375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6000" y="1946735"/>
            <a:ext cx="5413338" cy="78630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EA2EC6-426A-4C23-8F5B-477952BFCF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1ABBD5B-16B2-4EE3-AEE1-1DEF4D800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796000" y="3033713"/>
            <a:ext cx="5413338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86827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2BEA0F-D748-4945-B265-C1D001BBF3C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1495604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70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96D9E8A8-96EC-45DC-98B9-24C93A48DEF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3BFE3B-ABB1-4EA4-A211-413BCDDCD3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4487" t="34330" r="14457" b="10465"/>
          <a:stretch/>
        </p:blipFill>
        <p:spPr>
          <a:xfrm>
            <a:off x="4611" y="0"/>
            <a:ext cx="12188977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53EF863-8B2B-47E2-B003-6FE342397862}"/>
              </a:ext>
            </a:extLst>
          </p:cNvPr>
          <p:cNvSpPr txBox="1">
            <a:spLocks/>
          </p:cNvSpPr>
          <p:nvPr userDrawn="1"/>
        </p:nvSpPr>
        <p:spPr>
          <a:xfrm>
            <a:off x="947738" y="3565463"/>
            <a:ext cx="102616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de-DE" sz="2000" kern="0" dirty="0">
                <a:solidFill>
                  <a:schemeClr val="bg1"/>
                </a:solidFill>
              </a:rPr>
              <a:t>VIELEN DANK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970414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rbvariante - m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59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14BCCB-E2E0-4EE9-A123-ABB6E55B6A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94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(dunk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BBD0E80A-4A08-4CA9-A51F-C439E2C2901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8430946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50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D12DEDE-2F3C-4CD4-9A94-EF7BDD02606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B2F63660-DA86-4B29-BD7F-0791D0F2849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333333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44B7D1-B6DF-44B2-AF37-5E979F0B5FB7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DE7E0BE-167C-4C7B-A2A1-F1339E406305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6EB918E-A3FD-45E0-B11E-6CD826FDCB6F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74274AF-5F88-498F-B26C-8DE500443544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476013-EC7F-40C2-8985-4DC79CD60CDF}"/>
                </a:ext>
              </a:extLst>
            </p:cNvPr>
            <p:cNvCxnSpPr>
              <a:cxnSpLocks/>
              <a:endCxn id="11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0B9D25-24B0-4271-B2A3-F27860ACE12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6529AF9-83A7-4A29-B985-36839BE51A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BE0219E-B19A-4B47-AD0E-325B2E1DB7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76657F-459E-4991-8FEB-7DF8E02BF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51FC51-FDCD-41F5-8AF4-C9381B15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78A1E2-B266-4C5C-9038-BF140B63D9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E74EA9-174C-457F-9438-AACACFE9A0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tabLst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pic>
        <p:nvPicPr>
          <p:cNvPr id="18" name="Picture 17" descr="A picture containing building&#10;&#10;Description automatically generated">
            <a:extLst>
              <a:ext uri="{FF2B5EF4-FFF2-40B4-BE49-F238E27FC236}">
                <a16:creationId xmlns:a16="http://schemas.microsoft.com/office/drawing/2014/main" id="{007C7A14-75ED-462A-8C29-78404B6D593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– Zwei 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5FC1FBC5-FA0E-4AA6-A1CC-83136BC436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46624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75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FBEF2925-1490-4BBB-95A6-386EAD1D2EB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Freihandform: Form 4">
            <a:extLst>
              <a:ext uri="{FF2B5EF4-FFF2-40B4-BE49-F238E27FC236}">
                <a16:creationId xmlns:a16="http://schemas.microsoft.com/office/drawing/2014/main" id="{ECBF5769-E800-4C5F-AEE0-ABFA36815E26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chemeClr val="accent2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89F4BA-2D89-4650-AD36-7CF36C2E174B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D65BF82-F093-4C2D-8D09-596318DC6138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05F3245-BC3A-484D-98AA-E342D96AD444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59AA07D-9E1B-4E07-9CFD-2B64E35DD36D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2567DBE-FA7E-4482-B2B1-1386BEEB33E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6DC5BCF-FEC4-43C6-86A9-99196B1F50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E126266-41D0-47A5-9EA9-AC5B08527E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1F35310-9150-47D8-BE1A-82B5799F59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8B3652-095C-471A-A60B-C7BC05D6D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4008CF-8A94-4D00-A56B-0B2963AB29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Coding Akademie München GmbH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ECCE352-32A7-4BAA-9224-B1CF399503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4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F7E0732-50F1-4773-9628-193EA0BBFD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47738" y="5329856"/>
            <a:ext cx="10261600" cy="79948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3748DDE-C0C0-4535-96AC-601746B0A24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7738" y="4543195"/>
            <a:ext cx="10261600" cy="410530"/>
          </a:xfrm>
        </p:spPr>
        <p:txBody>
          <a:bodyPr>
            <a:spAutoFit/>
          </a:bodyPr>
          <a:lstStyle>
            <a:lvl1pPr>
              <a:spcAft>
                <a:spcPts val="0"/>
              </a:spcAft>
              <a:defRPr sz="2500" cap="all" baseline="0">
                <a:solidFill>
                  <a:schemeClr val="bg2"/>
                </a:solidFill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22" name="Picture 2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17EF088-183B-478E-9448-D43BBC0A864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rbvariante (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14BCCB-E2E0-4EE9-A123-ABB6E55B6AF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33082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5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297B4AD9-4DE7-46FC-A5D7-6F124040335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67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und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B23B5A8-D5FC-4407-A2A2-C3481861E3D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132661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88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8FCC894-EC3C-4D43-8836-DDF70355D8B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11" name="Picture 10" descr="A person flying through the air on a snow covered mountain&#10;&#10;Description automatically generated">
            <a:extLst>
              <a:ext uri="{FF2B5EF4-FFF2-40B4-BE49-F238E27FC236}">
                <a16:creationId xmlns:a16="http://schemas.microsoft.com/office/drawing/2014/main" id="{5810151F-6DAF-4E76-BF6A-61CBC2BE41B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822"/>
          <a:stretch/>
        </p:blipFill>
        <p:spPr>
          <a:xfrm>
            <a:off x="0" y="1224000"/>
            <a:ext cx="12193588" cy="5634000"/>
          </a:xfrm>
          <a:prstGeom prst="rect">
            <a:avLst/>
          </a:prstGeom>
        </p:spPr>
      </p:pic>
      <p:sp>
        <p:nvSpPr>
          <p:cNvPr id="5" name="Freihandform: Form 2">
            <a:extLst>
              <a:ext uri="{FF2B5EF4-FFF2-40B4-BE49-F238E27FC236}">
                <a16:creationId xmlns:a16="http://schemas.microsoft.com/office/drawing/2014/main" id="{2691C14E-39AF-4132-8C91-12542F1EF30A}"/>
              </a:ext>
            </a:extLst>
          </p:cNvPr>
          <p:cNvSpPr/>
          <p:nvPr userDrawn="1"/>
        </p:nvSpPr>
        <p:spPr>
          <a:xfrm>
            <a:off x="0" y="0"/>
            <a:ext cx="12193559" cy="1224000"/>
          </a:xfrm>
          <a:custGeom>
            <a:avLst>
              <a:gd name="f0" fmla="val 28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000000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237288-69B6-4DA0-BD7E-BD7A01D3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738" y="3848400"/>
            <a:ext cx="5782197" cy="38520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0602B-2707-413D-BC93-3258944F80A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7672403B-842A-49C6-8BEB-4D6B518EBD9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1ACA0BD-5512-4562-97BF-68ECC8FD9F4D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303BB8C-41AF-4F2C-8E7B-2454DA7D49E3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CDE6DD-93E6-4C00-AF79-FD68949134B3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1EFFD12-5E8B-4A06-BF8C-ED119969A616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874F66-3BEA-4515-AB65-E271139BDA61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B75179D-9B26-4C80-8052-97E1D0FB814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130ABBE-6CA5-41C3-B26A-28B3E76101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4B0BA7-9C00-43BF-A992-242B81C18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3679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chtiger Kas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EC1F08ED-317F-4C8E-8AC5-3645E77303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0519270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2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EA445690-D26D-440C-9D0E-F82F09C82CE1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59640" y="3033713"/>
            <a:ext cx="3779640" cy="917513"/>
          </a:xfrm>
          <a:solidFill>
            <a:schemeClr val="accent6"/>
          </a:solidFill>
        </p:spPr>
        <p:txBody>
          <a:bodyPr lIns="180000" tIns="180000" rIns="180000" bIns="180000">
            <a:spAutoFit/>
          </a:bodyPr>
          <a:lstStyle>
            <a:lvl1pPr marL="263525" indent="-263525">
              <a:buFont typeface="Symbol" panose="05050102010706020507" pitchFamily="18" charset="2"/>
              <a:buChar char="·"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1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366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arbvariante und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 hidden="1">
            <a:extLst>
              <a:ext uri="{FF2B5EF4-FFF2-40B4-BE49-F238E27FC236}">
                <a16:creationId xmlns:a16="http://schemas.microsoft.com/office/drawing/2014/main" id="{A78F2F31-45DA-4D1C-8AE7-0F558171EB4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6263800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1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4482E814-A6FD-49BA-91D3-B4D306E6C576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Freihandform: Form 4">
            <a:extLst>
              <a:ext uri="{FF2B5EF4-FFF2-40B4-BE49-F238E27FC236}">
                <a16:creationId xmlns:a16="http://schemas.microsoft.com/office/drawing/2014/main" id="{2259AF66-F934-4705-8A7D-E43035AD9C52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E8E1DC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ED4B59-3EC5-4E5F-A4DB-BFA6968AC7A1}"/>
              </a:ext>
            </a:extLst>
          </p:cNvPr>
          <p:cNvGrpSpPr/>
          <p:nvPr userDrawn="1"/>
        </p:nvGrpSpPr>
        <p:grpSpPr>
          <a:xfrm>
            <a:off x="-105798" y="1166741"/>
            <a:ext cx="12465438" cy="5877208"/>
            <a:chOff x="-105798" y="1166741"/>
            <a:chExt cx="12465438" cy="5877208"/>
          </a:xfrm>
          <a:solidFill>
            <a:schemeClr val="bg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ED14F64-9F1E-40B2-978E-B8A78804FD60}"/>
                </a:ext>
              </a:extLst>
            </p:cNvPr>
            <p:cNvSpPr/>
            <p:nvPr/>
          </p:nvSpPr>
          <p:spPr>
            <a:xfrm>
              <a:off x="11096724" y="5191609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5D8A4-502D-4DB9-8FB4-2C7B25F1C9B5}"/>
                </a:ext>
              </a:extLst>
            </p:cNvPr>
            <p:cNvSpPr/>
            <p:nvPr/>
          </p:nvSpPr>
          <p:spPr>
            <a:xfrm>
              <a:off x="4985600" y="602979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CB8F2C-4588-48BF-B7A8-4DAF56FBA0CC}"/>
                </a:ext>
              </a:extLst>
            </p:cNvPr>
            <p:cNvCxnSpPr>
              <a:stCxn id="20" idx="2"/>
            </p:cNvCxnSpPr>
            <p:nvPr/>
          </p:nvCxnSpPr>
          <p:spPr>
            <a:xfrm flipH="1">
              <a:off x="-105798" y="6087052"/>
              <a:ext cx="5091398" cy="67768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AB27FD-858F-42A2-B632-F23226412071}"/>
                </a:ext>
              </a:extLst>
            </p:cNvPr>
            <p:cNvCxnSpPr>
              <a:cxnSpLocks/>
              <a:endCxn id="20" idx="2"/>
            </p:cNvCxnSpPr>
            <p:nvPr/>
          </p:nvCxnSpPr>
          <p:spPr>
            <a:xfrm flipH="1">
              <a:off x="4985600" y="5258319"/>
              <a:ext cx="6184336" cy="82873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67EB2BE-5AD5-4DA8-B914-2997651CA88C}"/>
                </a:ext>
              </a:extLst>
            </p:cNvPr>
            <p:cNvCxnSpPr>
              <a:cxnSpLocks/>
            </p:cNvCxnSpPr>
            <p:nvPr/>
          </p:nvCxnSpPr>
          <p:spPr>
            <a:xfrm>
              <a:off x="11153984" y="524886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CA2E591-9A1D-4746-8562-7936560B2E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9936" y="1166741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20F3718-7CC4-47F1-B043-91C3F16D1F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78155" y="6075583"/>
              <a:ext cx="1076732" cy="968366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1848609-C511-4866-BE4F-81851EE90F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29546" y="5257112"/>
              <a:ext cx="4324438" cy="176826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5149056" cy="30956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7AC7325-61E4-4525-94CC-1AA9B69662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9279" y="3037872"/>
            <a:ext cx="3240000" cy="723900"/>
          </a:xfrm>
          <a:solidFill>
            <a:schemeClr val="accent6"/>
          </a:solidFill>
        </p:spPr>
        <p:txBody>
          <a:bodyPr lIns="180000" tIns="180000" rIns="180000" bIns="180000" anchor="ctr"/>
          <a:lstStyle>
            <a:lvl1pPr marL="0" indent="0" algn="ctr">
              <a:buFont typeface="Symbol" panose="05050102010706020507" pitchFamily="18" charset="2"/>
              <a:buNone/>
              <a:tabLst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b="0" cap="all" baseline="0">
                <a:solidFill>
                  <a:schemeClr val="tx1"/>
                </a:solidFill>
              </a:defRPr>
            </a:lvl1pPr>
            <a:lvl2pPr marL="0" indent="0">
              <a:buFont typeface="Symbol" panose="05050102010706020507" pitchFamily="18" charset="2"/>
              <a:buNone/>
              <a:defRPr b="1"/>
            </a:lvl2pPr>
            <a:lvl3pPr marL="357188" indent="-179388">
              <a:buFont typeface="Symbol" panose="05050102010706020507" pitchFamily="18" charset="2"/>
              <a:buChar char="·"/>
              <a:defRPr b="1"/>
            </a:lvl3pPr>
            <a:lvl4pPr marL="536575" indent="-179388">
              <a:buFont typeface="Symbol" panose="05050102010706020507" pitchFamily="18" charset="2"/>
              <a:buChar char="·"/>
              <a:defRPr b="1"/>
            </a:lvl4pPr>
            <a:lvl5pPr marL="714375" indent="-179388">
              <a:buFont typeface="Symbol" panose="05050102010706020507" pitchFamily="18" charset="2"/>
              <a:buChar char="·"/>
              <a:defRPr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7" name="Picture 26" descr="A picture containing building&#10;&#10;Description automatically generated">
            <a:extLst>
              <a:ext uri="{FF2B5EF4-FFF2-40B4-BE49-F238E27FC236}">
                <a16:creationId xmlns:a16="http://schemas.microsoft.com/office/drawing/2014/main" id="{E65CBDFF-84C3-4684-A50D-76C6683593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81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E87AE4-D3DA-4B94-B821-B1DA0E7514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459158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3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270E5995-725E-46B2-BEFB-11F2FE918D2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spcAft>
                <a:spcPts val="0"/>
              </a:spcAft>
              <a:defRPr>
                <a:solidFill>
                  <a:schemeClr val="accent2"/>
                </a:solidFill>
              </a:defRPr>
            </a:lvl1pPr>
            <a:lvl2pPr marL="0" indent="0">
              <a:spcAft>
                <a:spcPts val="0"/>
              </a:spcAft>
              <a:buNone/>
              <a:defRPr b="1">
                <a:solidFill>
                  <a:srgbClr val="85850C"/>
                </a:solidFill>
              </a:defRPr>
            </a:lvl2pPr>
            <a:lvl3pPr marL="0" indent="0">
              <a:spcAft>
                <a:spcPts val="0"/>
              </a:spcAft>
              <a:buNone/>
              <a:defRPr b="1">
                <a:solidFill>
                  <a:srgbClr val="010180"/>
                </a:solidFill>
              </a:defRPr>
            </a:lvl3pPr>
            <a:lvl4pPr marL="0" indent="0">
              <a:spcAft>
                <a:spcPts val="0"/>
              </a:spcAft>
              <a:buNone/>
              <a:defRPr b="1">
                <a:solidFill>
                  <a:srgbClr val="1D8748"/>
                </a:solidFill>
              </a:defRPr>
            </a:lvl4pPr>
            <a:lvl5pPr marL="0" indent="0">
              <a:spcAft>
                <a:spcPts val="0"/>
              </a:spcAft>
              <a:buNone/>
              <a:defRPr b="1">
                <a:solidFill>
                  <a:srgbClr val="660E7A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18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anz heller Farbvari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3190AF5-C961-40FF-8EB4-96F563C5BED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9836113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3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49B6C2CC-4A7A-4C4A-8528-B06D11CB5EA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500" b="0" i="0" baseline="0" dirty="0"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Freihandform: Form 4">
            <a:extLst>
              <a:ext uri="{FF2B5EF4-FFF2-40B4-BE49-F238E27FC236}">
                <a16:creationId xmlns:a16="http://schemas.microsoft.com/office/drawing/2014/main" id="{1FFA70C8-BDD8-4F96-BB91-D62CB6489419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F7F5F1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B25356C-D8D2-4B4C-8C10-C5DAE4277BB8}"/>
              </a:ext>
            </a:extLst>
          </p:cNvPr>
          <p:cNvGrpSpPr/>
          <p:nvPr userDrawn="1"/>
        </p:nvGrpSpPr>
        <p:grpSpPr>
          <a:xfrm>
            <a:off x="-310915" y="692467"/>
            <a:ext cx="4701499" cy="7389994"/>
            <a:chOff x="-310915" y="692467"/>
            <a:chExt cx="4701499" cy="7389994"/>
          </a:xfrm>
          <a:solidFill>
            <a:schemeClr val="bg1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B6C6F-FD14-4AF5-8AF1-B567B864897B}"/>
                </a:ext>
              </a:extLst>
            </p:cNvPr>
            <p:cNvSpPr/>
            <p:nvPr/>
          </p:nvSpPr>
          <p:spPr>
            <a:xfrm rot="16200000" flipV="1">
              <a:off x="251197" y="1840864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CFBA0F-8272-4470-9F99-8A1B309C6BF7}"/>
                </a:ext>
              </a:extLst>
            </p:cNvPr>
            <p:cNvSpPr/>
            <p:nvPr/>
          </p:nvSpPr>
          <p:spPr>
            <a:xfrm rot="16200000" flipV="1">
              <a:off x="569712" y="4051850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0D158A-F271-48D6-9CA0-F2C098B8ED72}"/>
                </a:ext>
              </a:extLst>
            </p:cNvPr>
            <p:cNvCxnSpPr>
              <a:cxnSpLocks/>
            </p:cNvCxnSpPr>
            <p:nvPr/>
          </p:nvCxnSpPr>
          <p:spPr>
            <a:xfrm>
              <a:off x="300213" y="1898123"/>
              <a:ext cx="904695" cy="618433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1CC215C-B987-401B-8744-8380D56694E7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-590778" y="998888"/>
              <a:ext cx="1205656" cy="592814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68BD5F-CEB8-4E9A-BC4C-57C77B94D7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843686" y="-664727"/>
              <a:ext cx="1029933" cy="4063862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EDC2362-E7FA-4821-BFD9-65D60ED6D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10915" y="4060342"/>
              <a:ext cx="968366" cy="1192937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A8D35AD-0DD7-4201-9712-1F19EDE778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8823" y="1898123"/>
              <a:ext cx="424715" cy="207037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5194804-CEF4-4035-B33E-4EF8E4210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C54532-92BF-41E0-A70B-068FF8F3CE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E96D4-1518-41AA-84C0-9F0CCB9BA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7738" y="3033713"/>
            <a:ext cx="10261600" cy="30956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27F739B9-9923-4D66-8BF6-65169106C0B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07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F713C047-2ADE-439A-83F7-6E448A43048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35856628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" name="think-cell Slide" r:id="rId17" imgW="384" imgH="385" progId="TCLayout.ActiveDocument.1">
                  <p:embed/>
                </p:oleObj>
              </mc:Choice>
              <mc:Fallback>
                <p:oleObj name="think-cell Slide" r:id="rId17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ihandform: Form 4">
            <a:extLst>
              <a:ext uri="{FF2B5EF4-FFF2-40B4-BE49-F238E27FC236}">
                <a16:creationId xmlns:a16="http://schemas.microsoft.com/office/drawing/2014/main" id="{4A3589D5-607C-4D6E-8248-115FA608F14C}"/>
              </a:ext>
            </a:extLst>
          </p:cNvPr>
          <p:cNvSpPr/>
          <p:nvPr userDrawn="1"/>
        </p:nvSpPr>
        <p:spPr>
          <a:xfrm>
            <a:off x="0" y="1224000"/>
            <a:ext cx="12193559" cy="5634000"/>
          </a:xfrm>
          <a:prstGeom prst="rect">
            <a:avLst/>
          </a:prstGeom>
          <a:solidFill>
            <a:srgbClr val="D3C9CB"/>
          </a:solidFill>
          <a:ln>
            <a:noFill/>
            <a:prstDash val="solid"/>
          </a:ln>
        </p:spPr>
        <p:txBody>
          <a:bodyPr vert="horz" wrap="none" lIns="90000" tIns="46800" rIns="90000" bIns="46800" anchor="ctr" anchorCtr="0" compatLnSpc="1">
            <a:noAutofit/>
          </a:bodyPr>
          <a:lstStyle/>
          <a:p>
            <a:pPr marL="0" marR="0" lvl="0" indent="0" algn="l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</a:pPr>
            <a:endParaRPr lang="de-DE" sz="1800" b="0" i="0" u="none" strike="noStrike" baseline="0">
              <a:ln>
                <a:noFill/>
              </a:ln>
              <a:solidFill>
                <a:srgbClr val="5F4D5C"/>
              </a:solidFill>
              <a:latin typeface="Arial" pitchFamily="18"/>
              <a:ea typeface="Arial" pitchFamily="18"/>
              <a:cs typeface="Arial" pitchFamily="18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B986D7-3B08-4425-AB92-40445ED3FF1A}"/>
              </a:ext>
            </a:extLst>
          </p:cNvPr>
          <p:cNvGrpSpPr/>
          <p:nvPr userDrawn="1"/>
        </p:nvGrpSpPr>
        <p:grpSpPr>
          <a:xfrm>
            <a:off x="2278857" y="654309"/>
            <a:ext cx="10332346" cy="5475411"/>
            <a:chOff x="2278857" y="654309"/>
            <a:chExt cx="10332346" cy="5475411"/>
          </a:xfrm>
          <a:solidFill>
            <a:schemeClr val="bg1"/>
          </a:solidFill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70329B1-9ABB-4491-A67B-61E401889D2A}"/>
                </a:ext>
              </a:extLst>
            </p:cNvPr>
            <p:cNvSpPr/>
            <p:nvPr/>
          </p:nvSpPr>
          <p:spPr>
            <a:xfrm rot="10800000" flipH="1">
              <a:off x="10370362" y="2840217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DFE0E4A-96B5-412C-ACCF-E2A26233BC1C}"/>
                </a:ext>
              </a:extLst>
            </p:cNvPr>
            <p:cNvSpPr/>
            <p:nvPr/>
          </p:nvSpPr>
          <p:spPr>
            <a:xfrm rot="10800000" flipH="1">
              <a:off x="7066731" y="2037462"/>
              <a:ext cx="114519" cy="114519"/>
            </a:xfrm>
            <a:prstGeom prst="ellips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de-DE" dirty="0">
                <a:solidFill>
                  <a:schemeClr val="tx1"/>
                </a:solidFill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3807D29-5605-4A8A-A03F-19CE51E885B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8857" y="919541"/>
              <a:ext cx="10332346" cy="2508723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61FE35-FD8C-44EB-9E8B-4B43BBCEE5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97836" y="654309"/>
              <a:ext cx="1857530" cy="1432701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F9E606D-54C3-4A25-9380-E17BBDA4737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3574" y="2915742"/>
              <a:ext cx="1856895" cy="3213978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65DD6B-71A9-44A2-B33F-074E2EFD68BD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0421074" y="919541"/>
              <a:ext cx="824776" cy="1975455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1636007-9D40-4683-954B-F928064390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7738" y="1946734"/>
            <a:ext cx="10261600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/>
          <a:p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B4AB751-5A0A-46E8-B811-8002F3A339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47738" y="3045240"/>
            <a:ext cx="10261600" cy="3084480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C516D3-833B-4B45-ADCD-38B4401B723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8255000" y="6516880"/>
            <a:ext cx="3597910" cy="1145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spAutoFit/>
          </a:bodyPr>
          <a:lstStyle>
            <a:lvl1pPr marL="0" marR="0" lvl="0" indent="0" algn="r" rtl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800" b="0" i="0" u="none" strike="noStrike" baseline="0">
                <a:solidFill>
                  <a:schemeClr val="tx1"/>
                </a:solidFill>
                <a:latin typeface="Arial" pitchFamily="18"/>
                <a:ea typeface="Arial" pitchFamily="18"/>
                <a:cs typeface="Arial" pitchFamily="18"/>
              </a:defRPr>
            </a:lvl1pPr>
          </a:lstStyle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16" name="Picture 15" descr="A picture containing building&#10;&#10;Description automatically generated">
            <a:extLst>
              <a:ext uri="{FF2B5EF4-FFF2-40B4-BE49-F238E27FC236}">
                <a16:creationId xmlns:a16="http://schemas.microsoft.com/office/drawing/2014/main" id="{B3B9930A-FBD6-4CB1-A2B6-788A2E5D998F}"/>
              </a:ext>
            </a:extLst>
          </p:cNvPr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8925" y="197373"/>
            <a:ext cx="935738" cy="83820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</p:sldLayoutIdLst>
  <p:hf sldNum="0" hdr="0" dt="0"/>
  <p:txStyles>
    <p:titleStyle>
      <a:lvl1pPr marL="0" marR="0" indent="0" algn="l" rtl="0" hangingPunct="0">
        <a:lnSpc>
          <a:spcPct val="100000"/>
        </a:lnSpc>
        <a:spcBef>
          <a:spcPts val="0"/>
        </a:spcBef>
        <a:spcAft>
          <a:spcPts val="0"/>
        </a:spcAft>
        <a:tabLst>
          <a:tab pos="0" algn="l"/>
          <a:tab pos="448919" algn="l"/>
          <a:tab pos="898199" algn="l"/>
          <a:tab pos="1347480" algn="l"/>
          <a:tab pos="1796760" algn="l"/>
          <a:tab pos="2246040" algn="l"/>
          <a:tab pos="2695320" algn="l"/>
          <a:tab pos="3144600" algn="l"/>
          <a:tab pos="3593880" algn="l"/>
          <a:tab pos="4043159" algn="l"/>
          <a:tab pos="4492440" algn="l"/>
          <a:tab pos="4941719" algn="l"/>
          <a:tab pos="5391000" algn="l"/>
          <a:tab pos="5840280" algn="l"/>
          <a:tab pos="6289560" algn="l"/>
          <a:tab pos="6738840" algn="l"/>
          <a:tab pos="7188120" algn="l"/>
          <a:tab pos="7637400" algn="l"/>
          <a:tab pos="8086679" algn="l"/>
          <a:tab pos="8535960" algn="l"/>
          <a:tab pos="8985240" algn="l"/>
        </a:tabLst>
        <a:defRPr lang="de-DE" sz="2500" b="0" i="0" u="none" strike="noStrike" cap="all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</p:titleStyle>
    <p:bodyStyle>
      <a:lvl1pPr marL="0" marR="0" indent="0" algn="l" defTabSz="720725" rtl="0" hangingPunct="0">
        <a:lnSpc>
          <a:spcPct val="100000"/>
        </a:lnSpc>
        <a:spcBef>
          <a:spcPts val="0"/>
        </a:spcBef>
        <a:spcAft>
          <a:spcPts val="1287"/>
        </a:spcAft>
        <a:tabLst/>
        <a:defRPr lang="de-DE" sz="1800" b="0" i="0" u="none" strike="noStrike" baseline="0">
          <a:ln>
            <a:noFill/>
          </a:ln>
          <a:solidFill>
            <a:schemeClr val="accent2"/>
          </a:solidFill>
          <a:latin typeface="Arial" pitchFamily="18"/>
          <a:cs typeface="Arial" pitchFamily="18"/>
        </a:defRPr>
      </a:lvl1pPr>
      <a:lvl2pPr marL="1793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2pPr>
      <a:lvl3pPr marL="35718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3pPr>
      <a:lvl4pPr marL="5365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4pPr>
      <a:lvl5pPr marL="714375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1287"/>
        </a:spcAft>
        <a:buFont typeface="Symbol" panose="05050102010706020507" pitchFamily="18" charset="2"/>
        <a:buChar char="·"/>
        <a:defRPr sz="1800" b="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97" userDrawn="1">
          <p15:clr>
            <a:srgbClr val="A4A3A4"/>
          </p15:clr>
        </p15:guide>
        <p15:guide id="2" orient="horz" pos="1911" userDrawn="1">
          <p15:clr>
            <a:srgbClr val="A4A3A4"/>
          </p15:clr>
        </p15:guide>
        <p15:guide id="3" pos="7061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6" orient="horz" pos="1224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7" Type="http://schemas.openxmlformats.org/officeDocument/2006/relationships/image" Target="../media/image11.jpeg"/><Relationship Id="rId2" Type="http://schemas.openxmlformats.org/officeDocument/2006/relationships/tags" Target="../tags/tag50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0.bin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7" Type="http://schemas.openxmlformats.org/officeDocument/2006/relationships/image" Target="../media/image11.jpeg"/><Relationship Id="rId2" Type="http://schemas.openxmlformats.org/officeDocument/2006/relationships/tags" Target="../tags/tag54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56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image" Target="../media/image9.png"/><Relationship Id="rId2" Type="http://schemas.openxmlformats.org/officeDocument/2006/relationships/tags" Target="../tags/tag3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image" Target="../media/image9.png"/><Relationship Id="rId2" Type="http://schemas.openxmlformats.org/officeDocument/2006/relationships/tags" Target="../tags/tag34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image" Target="../media/image10.jpg"/><Relationship Id="rId2" Type="http://schemas.openxmlformats.org/officeDocument/2006/relationships/tags" Target="../tags/tag36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maven.apache.org/plugins/maven-compiler-plugin/examples/set-compiler-source-and-target.html" TargetMode="External"/><Relationship Id="rId3" Type="http://schemas.openxmlformats.org/officeDocument/2006/relationships/tags" Target="../tags/tag39.xml"/><Relationship Id="rId7" Type="http://schemas.openxmlformats.org/officeDocument/2006/relationships/hyperlink" Target="http://maven.apache.org/plugins/maven-compiler-plugin/" TargetMode="External"/><Relationship Id="rId2" Type="http://schemas.openxmlformats.org/officeDocument/2006/relationships/tags" Target="../tags/tag38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9.xml"/><Relationship Id="rId9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tags" Target="../tags/tag43.xml"/><Relationship Id="rId7" Type="http://schemas.openxmlformats.org/officeDocument/2006/relationships/hyperlink" Target="http://maven.apache.org/plugins/maven-compiler-plugin/" TargetMode="External"/><Relationship Id="rId2" Type="http://schemas.openxmlformats.org/officeDocument/2006/relationships/tags" Target="../tags/tag4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FBB2715C-9E55-432B-AF90-F40C2FEA9AE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8192594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90" name="think-cell Slide" r:id="rId4" imgW="384" imgH="385" progId="TCLayout.ActiveDocument.1">
                  <p:embed/>
                </p:oleObj>
              </mc:Choice>
              <mc:Fallback>
                <p:oleObj name="think-cell Slid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0B485-D55C-4927-B473-E59B53408D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181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997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POM XML </a:t>
            </a:r>
            <a:r>
              <a:rPr lang="de-DE" dirty="0" err="1"/>
              <a:t>dependency</a:t>
            </a:r>
            <a:r>
              <a:rPr lang="de-DE" dirty="0"/>
              <a:t> Test </a:t>
            </a:r>
            <a:r>
              <a:rPr lang="de-DE" dirty="0" err="1"/>
              <a:t>ng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70BBAA-106F-7044-B9FB-F50C92C6A824}"/>
              </a:ext>
            </a:extLst>
          </p:cNvPr>
          <p:cNvSpPr/>
          <p:nvPr/>
        </p:nvSpPr>
        <p:spPr>
          <a:xfrm>
            <a:off x="636778" y="2836176"/>
            <a:ext cx="815975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dependencies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GB" sz="2000" dirty="0">
              <a:solidFill>
                <a:srgbClr val="00808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dependency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org.testng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testng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7.1.0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dependency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b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dependencies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067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21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POM XML </a:t>
            </a:r>
            <a:r>
              <a:rPr lang="de-DE" dirty="0" err="1"/>
              <a:t>dependency</a:t>
            </a:r>
            <a:r>
              <a:rPr lang="de-DE" dirty="0"/>
              <a:t> </a:t>
            </a:r>
            <a:r>
              <a:rPr lang="de-DE" dirty="0" err="1"/>
              <a:t>selenium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EC993E-874A-9D46-A64A-30ACD8E79E27}"/>
              </a:ext>
            </a:extLst>
          </p:cNvPr>
          <p:cNvSpPr/>
          <p:nvPr/>
        </p:nvSpPr>
        <p:spPr>
          <a:xfrm>
            <a:off x="947738" y="3078220"/>
            <a:ext cx="836085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dependency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b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dependency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org.seleniumhq.selenium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selenium-java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    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3.141.59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</a:t>
            </a:r>
            <a:r>
              <a:rPr lang="en-GB" sz="2000" u="sng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pendency</a:t>
            </a:r>
            <a:r>
              <a:rPr lang="en-GB" sz="2000" u="sng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dependencies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109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4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Webpage </a:t>
            </a:r>
            <a:r>
              <a:rPr lang="de-DE" dirty="0" err="1"/>
              <a:t>under</a:t>
            </a:r>
            <a:r>
              <a:rPr lang="de-DE" dirty="0"/>
              <a:t> </a:t>
            </a:r>
            <a:r>
              <a:rPr lang="de-DE" dirty="0" err="1"/>
              <a:t>test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4" name="Picture 3" descr="A young girl taking a selfie&#10;&#10;Description automatically generated">
            <a:extLst>
              <a:ext uri="{FF2B5EF4-FFF2-40B4-BE49-F238E27FC236}">
                <a16:creationId xmlns:a16="http://schemas.microsoft.com/office/drawing/2014/main" id="{F463F23D-29EE-9A47-8C39-8BD34D7E59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831" y="3723418"/>
            <a:ext cx="3261557" cy="22762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0DC107-46F3-9345-BC95-F5D26CD3E8D9}"/>
              </a:ext>
            </a:extLst>
          </p:cNvPr>
          <p:cNvSpPr/>
          <p:nvPr/>
        </p:nvSpPr>
        <p:spPr>
          <a:xfrm>
            <a:off x="947738" y="3723418"/>
            <a:ext cx="65069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DE" sz="2400" dirty="0">
                <a:solidFill>
                  <a:srgbClr val="0432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https://the-internet.herokuapp.com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E02807-D0C7-784C-A9AE-41CB09902514}"/>
              </a:ext>
            </a:extLst>
          </p:cNvPr>
          <p:cNvSpPr txBox="1"/>
          <p:nvPr/>
        </p:nvSpPr>
        <p:spPr>
          <a:xfrm>
            <a:off x="947738" y="4684481"/>
            <a:ext cx="32117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chemeClr val="tx1"/>
                </a:solidFill>
              </a:rPr>
              <a:t>Form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1581269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3CE523AD-4081-479D-A6A7-31F26251E17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1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3CE523AD-4081-479D-A6A7-31F26251E1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2F71DC48-1C3C-4B08-BE36-D9819EA6594F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0177C45-D7A8-454F-8499-4A4740AB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Test starten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817E3A9-3F91-42E2-9716-C35F715B9F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080F605-0CE1-4548-A242-3D4043D312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9304" y="3033713"/>
            <a:ext cx="2954411" cy="1081087"/>
          </a:xfrm>
        </p:spPr>
        <p:txBody>
          <a:bodyPr/>
          <a:lstStyle/>
          <a:p>
            <a:pPr lvl="0"/>
            <a:r>
              <a:rPr lang="de-DE" sz="2400" dirty="0" err="1"/>
              <a:t>Console</a:t>
            </a:r>
            <a:endParaRPr lang="de-DE" sz="2400" dirty="0"/>
          </a:p>
          <a:p>
            <a:pPr marL="285750" lvl="0" indent="-285750">
              <a:buFont typeface="Wingdings" pitchFamily="2" charset="2"/>
              <a:buChar char="q"/>
            </a:pPr>
            <a:r>
              <a:rPr lang="de-DE" dirty="0" err="1"/>
              <a:t>mvn</a:t>
            </a:r>
            <a:r>
              <a:rPr lang="de-DE" dirty="0"/>
              <a:t> clean Test</a:t>
            </a:r>
          </a:p>
          <a:p>
            <a:pPr lvl="0"/>
            <a:endParaRPr lang="de-DE" dirty="0"/>
          </a:p>
          <a:p>
            <a:pPr marL="285750" lvl="0" indent="-285750"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CA10C3-4351-4AD6-BCD8-F70167BE267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7578804-6B33-8145-A210-20F343F4D47B}"/>
              </a:ext>
            </a:extLst>
          </p:cNvPr>
          <p:cNvSpPr txBox="1">
            <a:spLocks/>
          </p:cNvSpPr>
          <p:nvPr/>
        </p:nvSpPr>
        <p:spPr>
          <a:xfrm>
            <a:off x="1129304" y="4387755"/>
            <a:ext cx="5618569" cy="2243644"/>
          </a:xfrm>
          <a:prstGeom prst="rect">
            <a:avLst/>
          </a:prstGeom>
          <a:noFill/>
          <a:ln>
            <a:noFill/>
          </a:ln>
        </p:spPr>
        <p:txBody>
          <a:bodyPr vert="horz" lIns="0" tIns="25560" rIns="0" bIns="0" anchor="t" anchorCtr="0" compatLnSpc="1"/>
          <a:lstStyle>
            <a:lvl1pPr marL="0" marR="0" indent="0" algn="l" defTabSz="720725" rtl="0" hangingPunct="0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tabLst/>
              <a:defRPr lang="de-DE" sz="1800" b="0" i="0" u="none" strike="noStrike" baseline="0">
                <a:ln>
                  <a:noFill/>
                </a:ln>
                <a:solidFill>
                  <a:schemeClr val="bg1"/>
                </a:solidFill>
                <a:latin typeface="Arial" pitchFamily="18"/>
                <a:cs typeface="Arial" pitchFamily="18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None/>
              <a:defRPr sz="1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357188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5365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714375" indent="-1793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87"/>
              </a:spcAft>
              <a:buFont typeface="Symbol" panose="05050102010706020507" pitchFamily="18" charset="2"/>
              <a:buChar char="·"/>
              <a:defRPr sz="18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kern="0" dirty="0"/>
              <a:t>Eclipse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kern="0" dirty="0"/>
              <a:t>Run As Configuration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kern="0" dirty="0"/>
              <a:t>Maven Build =&gt; Name =  </a:t>
            </a:r>
            <a:r>
              <a:rPr lang="en-GB" kern="0" dirty="0" err="1"/>
              <a:t>MyTest</a:t>
            </a:r>
            <a:endParaRPr lang="en-GB" kern="0" dirty="0"/>
          </a:p>
          <a:p>
            <a:pPr marL="285750" indent="-285750">
              <a:buFont typeface="Wingdings" pitchFamily="2" charset="2"/>
              <a:buChar char="q"/>
            </a:pPr>
            <a:r>
              <a:rPr lang="en-GB" kern="0" dirty="0"/>
              <a:t>Base Directory =&gt; </a:t>
            </a:r>
            <a:r>
              <a:rPr lang="en-GB" kern="0" dirty="0" err="1"/>
              <a:t>aktuelle</a:t>
            </a:r>
            <a:r>
              <a:rPr lang="en-GB" kern="0" dirty="0"/>
              <a:t> Workspace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kern="0" dirty="0"/>
              <a:t>Goal :  -</a:t>
            </a:r>
            <a:r>
              <a:rPr lang="en-GB" kern="0" dirty="0" err="1"/>
              <a:t>Dtest</a:t>
            </a:r>
            <a:r>
              <a:rPr lang="en-GB" kern="0" dirty="0"/>
              <a:t> = </a:t>
            </a:r>
            <a:r>
              <a:rPr lang="en-GB" kern="0" dirty="0" err="1"/>
              <a:t>MyTestClassName</a:t>
            </a:r>
            <a:r>
              <a:rPr lang="en-GB" kern="0" dirty="0"/>
              <a:t> clean test</a:t>
            </a:r>
          </a:p>
          <a:p>
            <a:pPr marL="285750" indent="-285750">
              <a:buFont typeface="Wingdings" pitchFamily="2" charset="2"/>
              <a:buChar char="q"/>
            </a:pPr>
            <a:endParaRPr lang="en-GB" kern="0" dirty="0"/>
          </a:p>
          <a:p>
            <a:endParaRPr lang="en-GB" kern="0" dirty="0"/>
          </a:p>
          <a:p>
            <a:pPr marL="285750" indent="-285750">
              <a:buFont typeface="Wingdings" pitchFamily="2" charset="2"/>
              <a:buChar char="§"/>
            </a:pPr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2604374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A2288FD-DAE7-40A4-ABE3-9986522F636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66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A2288FD-DAE7-40A4-ABE3-9986522F63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89B0C756-43BC-4809-B4D5-F6AF0718829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C2A4547-EAF9-4102-A414-B2B6EBFD7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 err="1"/>
              <a:t>locators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0D5A59F-52B3-4CB0-AD5A-BABC7D1A0AF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pic>
        <p:nvPicPr>
          <p:cNvPr id="4" name="Picture 3" descr="A young girl taking a selfie&#10;&#10;Description automatically generated">
            <a:extLst>
              <a:ext uri="{FF2B5EF4-FFF2-40B4-BE49-F238E27FC236}">
                <a16:creationId xmlns:a16="http://schemas.microsoft.com/office/drawing/2014/main" id="{F463F23D-29EE-9A47-8C39-8BD34D7E59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741" y="3286054"/>
            <a:ext cx="3486624" cy="24332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E02807-D0C7-784C-A9AE-41CB09902514}"/>
              </a:ext>
            </a:extLst>
          </p:cNvPr>
          <p:cNvSpPr txBox="1"/>
          <p:nvPr/>
        </p:nvSpPr>
        <p:spPr>
          <a:xfrm>
            <a:off x="947738" y="2776714"/>
            <a:ext cx="40631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chemeClr val="tx1"/>
                </a:solidFill>
              </a:rPr>
              <a:t>Idntifier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GB" sz="2400" dirty="0"/>
              <a:t>I</a:t>
            </a:r>
            <a:r>
              <a:rPr lang="en-DE" sz="2400" dirty="0"/>
              <a:t>d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GB" sz="2400" dirty="0">
                <a:solidFill>
                  <a:schemeClr val="tx1"/>
                </a:solidFill>
              </a:rPr>
              <a:t>N</a:t>
            </a:r>
            <a:r>
              <a:rPr lang="en-DE" sz="2400" dirty="0">
                <a:solidFill>
                  <a:schemeClr val="tx1"/>
                </a:solidFill>
              </a:rPr>
              <a:t>ame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GB" sz="2400" dirty="0"/>
              <a:t>L</a:t>
            </a:r>
            <a:r>
              <a:rPr lang="en-DE" sz="2400" dirty="0"/>
              <a:t>inke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chemeClr val="tx1"/>
                </a:solidFill>
              </a:rPr>
              <a:t>DOM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chemeClr val="tx1"/>
                </a:solidFill>
              </a:rPr>
              <a:t>X</a:t>
            </a:r>
            <a:r>
              <a:rPr lang="en-GB" sz="2400" dirty="0">
                <a:solidFill>
                  <a:schemeClr val="tx1"/>
                </a:solidFill>
              </a:rPr>
              <a:t>p</a:t>
            </a:r>
            <a:r>
              <a:rPr lang="en-DE" sz="2400" dirty="0">
                <a:solidFill>
                  <a:schemeClr val="tx1"/>
                </a:solidFill>
              </a:rPr>
              <a:t>ath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/>
              <a:t>CSS</a:t>
            </a:r>
          </a:p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chemeClr val="tx1"/>
                </a:solidFill>
              </a:rPr>
              <a:t>UI-Element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8E334-C4DC-5D40-A429-ABA85D17CC27}"/>
              </a:ext>
            </a:extLst>
          </p:cNvPr>
          <p:cNvSpPr txBox="1"/>
          <p:nvPr/>
        </p:nvSpPr>
        <p:spPr>
          <a:xfrm>
            <a:off x="900517" y="5947895"/>
            <a:ext cx="51780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Symbol" panose="05050102010706020507" pitchFamily="18" charset="2"/>
              <a:buChar char="·"/>
            </a:pPr>
            <a:r>
              <a:rPr lang="en-DE" sz="2400" dirty="0">
                <a:solidFill>
                  <a:srgbClr val="FF0000"/>
                </a:solidFill>
              </a:rPr>
              <a:t>Chrome rechte Maustaste: Inspect</a:t>
            </a:r>
          </a:p>
        </p:txBody>
      </p:sp>
    </p:spTree>
    <p:extLst>
      <p:ext uri="{BB962C8B-B14F-4D97-AF65-F5344CB8AC3E}">
        <p14:creationId xmlns:p14="http://schemas.microsoft.com/office/powerpoint/2010/main" val="1788803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23960922-2240-407A-ADF0-28C1D8F324D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601273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3" name="think-cell Slide" r:id="rId4" imgW="384" imgH="385" progId="TCLayout.ActiveDocument.1">
                  <p:embed/>
                </p:oleObj>
              </mc:Choice>
              <mc:Fallback>
                <p:oleObj name="think-cell Slide" r:id="rId4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A close up of a flower&#10;&#10;Description automatically generated">
            <a:extLst>
              <a:ext uri="{FF2B5EF4-FFF2-40B4-BE49-F238E27FC236}">
                <a16:creationId xmlns:a16="http://schemas.microsoft.com/office/drawing/2014/main" id="{1ECD4EEA-364B-C143-9A39-A36675C107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46856"/>
            <a:ext cx="3048794" cy="304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27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78CD36E-B94E-4C4C-A5D2-38088A0DA2E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41253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92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6777B834-B199-45AA-8FDB-9784154975C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D4443B3-F49D-4FC5-B4F8-73367DBBD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288" y="3575194"/>
            <a:ext cx="6500812" cy="430887"/>
          </a:xfrm>
        </p:spPr>
        <p:txBody>
          <a:bodyPr/>
          <a:lstStyle/>
          <a:p>
            <a:pPr lvl="0"/>
            <a:r>
              <a:rPr lang="de-DE" sz="2800" b="1" dirty="0" err="1">
                <a:solidFill>
                  <a:schemeClr val="tx1"/>
                </a:solidFill>
              </a:rPr>
              <a:t>Selenium</a:t>
            </a:r>
            <a:r>
              <a:rPr lang="de-DE" sz="2800" b="1" dirty="0">
                <a:solidFill>
                  <a:schemeClr val="tx1"/>
                </a:solidFill>
              </a:rPr>
              <a:t> </a:t>
            </a:r>
            <a:r>
              <a:rPr lang="de-DE" sz="2800" b="1" dirty="0" err="1">
                <a:solidFill>
                  <a:schemeClr val="tx1"/>
                </a:solidFill>
              </a:rPr>
              <a:t>grundlagen</a:t>
            </a:r>
            <a:endParaRPr lang="de-DE" sz="2800" b="1" dirty="0">
              <a:solidFill>
                <a:schemeClr val="tx1"/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DAFC42D-FC8C-4652-B9E7-39B0DC2253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9" name="Title 5">
            <a:extLst>
              <a:ext uri="{FF2B5EF4-FFF2-40B4-BE49-F238E27FC236}">
                <a16:creationId xmlns:a16="http://schemas.microsoft.com/office/drawing/2014/main" id="{F0222616-9CF7-0344-BF4A-D16D37A251B8}"/>
              </a:ext>
            </a:extLst>
          </p:cNvPr>
          <p:cNvSpPr txBox="1">
            <a:spLocks/>
          </p:cNvSpPr>
          <p:nvPr/>
        </p:nvSpPr>
        <p:spPr>
          <a:xfrm>
            <a:off x="776288" y="4425181"/>
            <a:ext cx="6500812" cy="38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lvl1pPr marL="0" marR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0" algn="l"/>
                <a:tab pos="448919" algn="l"/>
                <a:tab pos="898199" algn="l"/>
                <a:tab pos="1347480" algn="l"/>
                <a:tab pos="1796760" algn="l"/>
                <a:tab pos="2246040" algn="l"/>
                <a:tab pos="2695320" algn="l"/>
                <a:tab pos="3144600" algn="l"/>
                <a:tab pos="3593880" algn="l"/>
                <a:tab pos="4043159" algn="l"/>
                <a:tab pos="4492440" algn="l"/>
                <a:tab pos="4941719" algn="l"/>
                <a:tab pos="5391000" algn="l"/>
                <a:tab pos="5840280" algn="l"/>
                <a:tab pos="6289560" algn="l"/>
                <a:tab pos="6738840" algn="l"/>
                <a:tab pos="7188120" algn="l"/>
                <a:tab pos="7637400" algn="l"/>
                <a:tab pos="8086679" algn="l"/>
                <a:tab pos="8535960" algn="l"/>
                <a:tab pos="8985240" algn="l"/>
              </a:tabLst>
              <a:defRPr lang="de-DE" sz="2500" b="0" i="0" u="none" strike="noStrike" cap="all" baseline="0">
                <a:ln>
                  <a:noFill/>
                </a:ln>
                <a:solidFill>
                  <a:schemeClr val="accent2"/>
                </a:solidFill>
                <a:latin typeface="Arial" pitchFamily="18"/>
                <a:cs typeface="Arial" pitchFamily="18"/>
              </a:defRPr>
            </a:lvl1pPr>
          </a:lstStyle>
          <a:p>
            <a:r>
              <a:rPr lang="en-GB" kern="0" dirty="0" err="1"/>
              <a:t>allaithy</a:t>
            </a:r>
            <a:r>
              <a:rPr lang="en-GB" kern="0" dirty="0"/>
              <a:t> </a:t>
            </a:r>
            <a:r>
              <a:rPr lang="en-GB" kern="0" dirty="0" err="1"/>
              <a:t>raed</a:t>
            </a:r>
            <a:r>
              <a:rPr lang="en-GB" kern="0" dirty="0"/>
              <a:t> @coding-</a:t>
            </a:r>
            <a:r>
              <a:rPr lang="en-GB" kern="0" dirty="0" err="1"/>
              <a:t>akademie</a:t>
            </a:r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2781054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65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1726F-B9E5-43D0-8777-D4CD30F4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3056979"/>
            <a:ext cx="4755674" cy="384721"/>
          </a:xfrm>
        </p:spPr>
        <p:txBody>
          <a:bodyPr/>
          <a:lstStyle/>
          <a:p>
            <a:pPr algn="ctr"/>
            <a:r>
              <a:rPr lang="de-DE" dirty="0"/>
              <a:t>Was ist </a:t>
            </a:r>
            <a:r>
              <a:rPr lang="de-DE" dirty="0" err="1"/>
              <a:t>selenium</a:t>
            </a:r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B904-9E6C-48DC-9F4D-2C24872A3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49614" y="3703141"/>
            <a:ext cx="5075636" cy="1818428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Test Framework für Webseiten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Inhalt &amp; Interaktionen auf einer Webseite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Sprachunabhängig: Java, Python, C#..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Braucht ein </a:t>
            </a:r>
            <a:r>
              <a:rPr lang="de-DE" dirty="0" err="1"/>
              <a:t>Testing</a:t>
            </a:r>
            <a:r>
              <a:rPr lang="de-DE" dirty="0"/>
              <a:t> Framework: </a:t>
            </a:r>
            <a:r>
              <a:rPr lang="de-DE" dirty="0" err="1"/>
              <a:t>Junit</a:t>
            </a:r>
            <a:r>
              <a:rPr lang="de-DE" dirty="0"/>
              <a:t>, </a:t>
            </a:r>
            <a:r>
              <a:rPr lang="de-DE" dirty="0" err="1"/>
              <a:t>TestNG</a:t>
            </a:r>
            <a:endParaRPr lang="de-DE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DD872488-2747-F048-87EE-1912CA55BB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1175" y="2965643"/>
            <a:ext cx="5075636" cy="124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48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9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1726F-B9E5-43D0-8777-D4CD30F4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610" y="3059668"/>
            <a:ext cx="3996018" cy="369332"/>
          </a:xfrm>
        </p:spPr>
        <p:txBody>
          <a:bodyPr/>
          <a:lstStyle/>
          <a:p>
            <a:pPr algn="ctr"/>
            <a:r>
              <a:rPr lang="de-DE" sz="2400" dirty="0" err="1"/>
              <a:t>Selenium</a:t>
            </a:r>
            <a:r>
              <a:rPr lang="de-DE" sz="2400" dirty="0"/>
              <a:t> </a:t>
            </a:r>
            <a:r>
              <a:rPr lang="de-DE" sz="2400" dirty="0" err="1"/>
              <a:t>projekt</a:t>
            </a:r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B904-9E6C-48DC-9F4D-2C24872A3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2100" y="3916767"/>
            <a:ext cx="3805038" cy="1246845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Maven</a:t>
            </a:r>
            <a:r>
              <a:rPr lang="de-DE" dirty="0"/>
              <a:t> Projekt =&gt; Simple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GroupId</a:t>
            </a:r>
            <a:r>
              <a:rPr lang="de-DE" dirty="0"/>
              <a:t>: </a:t>
            </a:r>
            <a:r>
              <a:rPr lang="de-DE" dirty="0" err="1"/>
              <a:t>com.bmw</a:t>
            </a:r>
            <a:endParaRPr lang="de-DE" dirty="0"/>
          </a:p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Artificat</a:t>
            </a:r>
            <a:r>
              <a:rPr lang="de-DE" dirty="0"/>
              <a:t>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dirty="0" err="1"/>
              <a:t>selenium</a:t>
            </a:r>
            <a:r>
              <a:rPr lang="de-DE" dirty="0"/>
              <a:t>-demo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Picture 9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5DFFF162-0D2B-2F44-B146-F5A77B392E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652" y="3630426"/>
            <a:ext cx="5075636" cy="124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16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79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1726F-B9E5-43D0-8777-D4CD30F4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610" y="3059668"/>
            <a:ext cx="3996018" cy="369332"/>
          </a:xfrm>
        </p:spPr>
        <p:txBody>
          <a:bodyPr/>
          <a:lstStyle/>
          <a:p>
            <a:pPr algn="ctr"/>
            <a:r>
              <a:rPr lang="de-DE" sz="2400" dirty="0" err="1"/>
              <a:t>Selenum</a:t>
            </a:r>
            <a:r>
              <a:rPr lang="de-DE" sz="2400" dirty="0"/>
              <a:t> </a:t>
            </a:r>
            <a:r>
              <a:rPr lang="de-DE" sz="2400" dirty="0" err="1"/>
              <a:t>driver</a:t>
            </a:r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B904-9E6C-48DC-9F4D-2C24872A3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2100" y="3916767"/>
            <a:ext cx="3805038" cy="1246845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Selenium.dev</a:t>
            </a:r>
            <a:endParaRPr lang="de-DE" dirty="0"/>
          </a:p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Downloads =&gt; Browser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de-DE" dirty="0"/>
              <a:t>Download Driver für Chrome, etc.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 descr="A picture containing light, table, traffic, view&#10;&#10;Description automatically generated">
            <a:extLst>
              <a:ext uri="{FF2B5EF4-FFF2-40B4-BE49-F238E27FC236}">
                <a16:creationId xmlns:a16="http://schemas.microsoft.com/office/drawing/2014/main" id="{39B799E6-7970-AF4A-A386-398968D2F07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989" y="2297585"/>
            <a:ext cx="5757090" cy="323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03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3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1726F-B9E5-43D0-8777-D4CD30F4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610" y="3059668"/>
            <a:ext cx="3996018" cy="369332"/>
          </a:xfrm>
        </p:spPr>
        <p:txBody>
          <a:bodyPr/>
          <a:lstStyle/>
          <a:p>
            <a:pPr algn="ctr"/>
            <a:r>
              <a:rPr lang="de-DE" sz="2400" dirty="0" err="1"/>
              <a:t>Pom</a:t>
            </a:r>
            <a:r>
              <a:rPr lang="de-DE" sz="2400" dirty="0"/>
              <a:t> </a:t>
            </a:r>
            <a:r>
              <a:rPr lang="de-DE" sz="2400" dirty="0" err="1"/>
              <a:t>config</a:t>
            </a:r>
            <a:r>
              <a:rPr lang="de-DE" sz="2400" dirty="0"/>
              <a:t> </a:t>
            </a:r>
            <a:r>
              <a:rPr lang="de-DE" sz="2400" dirty="0" err="1"/>
              <a:t>plugin</a:t>
            </a:r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B904-9E6C-48DC-9F4D-2C24872A3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2099" y="3916767"/>
            <a:ext cx="6638886" cy="1246845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de-DE" dirty="0">
                <a:hlinkClick r:id="rId7"/>
              </a:rPr>
              <a:t>http://maven.apache.org/plugins/maven-compiler-plugin/</a:t>
            </a:r>
            <a:endParaRPr lang="de-DE" dirty="0"/>
          </a:p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Examples</a:t>
            </a:r>
            <a:r>
              <a:rPr lang="de-DE" dirty="0"/>
              <a:t>: </a:t>
            </a:r>
            <a:r>
              <a:rPr lang="en-GB" dirty="0">
                <a:hlinkClick r:id="rId8"/>
              </a:rPr>
              <a:t>Compile Using -source and -target javac Options</a:t>
            </a:r>
            <a:endParaRPr lang="en-GB" dirty="0"/>
          </a:p>
          <a:p>
            <a:pPr marL="285750" indent="-285750">
              <a:buFont typeface="Wingdings" pitchFamily="2" charset="2"/>
              <a:buChar char="q"/>
            </a:pPr>
            <a:endParaRPr lang="en-GB" dirty="0"/>
          </a:p>
          <a:p>
            <a:pPr marL="285750" indent="-285750">
              <a:buFont typeface="Wingdings" pitchFamily="2" charset="2"/>
              <a:buChar char="q"/>
            </a:pPr>
            <a:endParaRPr lang="de-DE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 descr="A picture containing light, table, traffic, view&#10;&#10;Description automatically generated">
            <a:extLst>
              <a:ext uri="{FF2B5EF4-FFF2-40B4-BE49-F238E27FC236}">
                <a16:creationId xmlns:a16="http://schemas.microsoft.com/office/drawing/2014/main" id="{39B799E6-7970-AF4A-A386-398968D2F07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11" y="3059668"/>
            <a:ext cx="3438868" cy="19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83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POM XML </a:t>
            </a:r>
            <a:r>
              <a:rPr lang="de-DE" dirty="0" err="1"/>
              <a:t>Maven</a:t>
            </a:r>
            <a:r>
              <a:rPr lang="de-DE" dirty="0"/>
              <a:t> </a:t>
            </a:r>
            <a:r>
              <a:rPr lang="de-DE" dirty="0" err="1"/>
              <a:t>plugin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37F689-B83B-0042-8C09-9AC2F9C03AD6}"/>
              </a:ext>
            </a:extLst>
          </p:cNvPr>
          <p:cNvSpPr/>
          <p:nvPr/>
        </p:nvSpPr>
        <p:spPr>
          <a:xfrm>
            <a:off x="805688" y="2649617"/>
            <a:ext cx="9618472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org.apache.maven.plugins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maven-compiler-plugin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3.8.1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configuration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1.8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1.8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target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configuration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03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8A997AEF-7910-46D0-8182-BC30310F3FD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74" name="think-cell Slide" r:id="rId5" imgW="384" imgH="385" progId="TCLayout.ActiveDocument.1">
                  <p:embed/>
                </p:oleObj>
              </mc:Choice>
              <mc:Fallback>
                <p:oleObj name="think-cell Slid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8A997AEF-7910-46D0-8182-BC30310F3F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08D8641-2053-4B4E-B6BC-402E1111459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F1726F-B9E5-43D0-8777-D4CD30F4F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610" y="3059668"/>
            <a:ext cx="6189486" cy="738664"/>
          </a:xfrm>
        </p:spPr>
        <p:txBody>
          <a:bodyPr/>
          <a:lstStyle/>
          <a:p>
            <a:pPr algn="ctr"/>
            <a:r>
              <a:rPr lang="de-DE" sz="2400" dirty="0" err="1"/>
              <a:t>Pom</a:t>
            </a:r>
            <a:r>
              <a:rPr lang="de-DE" sz="2400" dirty="0"/>
              <a:t> </a:t>
            </a:r>
            <a:r>
              <a:rPr lang="de-DE" sz="2400" dirty="0" err="1"/>
              <a:t>config</a:t>
            </a:r>
            <a:r>
              <a:rPr lang="de-DE" sz="2400" dirty="0"/>
              <a:t> </a:t>
            </a:r>
            <a:r>
              <a:rPr lang="de-DE" sz="2400" dirty="0" err="1"/>
              <a:t>maven</a:t>
            </a:r>
            <a:r>
              <a:rPr lang="de-DE" sz="2400" dirty="0"/>
              <a:t> </a:t>
            </a:r>
            <a:r>
              <a:rPr lang="de-DE" sz="2400" dirty="0" err="1"/>
              <a:t>surefire</a:t>
            </a:r>
            <a:r>
              <a:rPr lang="de-DE" sz="2400" dirty="0"/>
              <a:t> </a:t>
            </a:r>
            <a:r>
              <a:rPr lang="de-DE" sz="2400" dirty="0" err="1"/>
              <a:t>plugin</a:t>
            </a:r>
            <a:endParaRPr lang="de-DE" sz="24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F71419-D5C7-452A-9540-A8C258EABB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© Coding Akademie München GmbH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BB904-9E6C-48DC-9F4D-2C24872A37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32099" y="3916767"/>
            <a:ext cx="6638886" cy="1246845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de-DE" dirty="0">
                <a:hlinkClick r:id="rId7"/>
              </a:rPr>
              <a:t>http://maven.apache.org/plugins/maven-compiler-plugin/</a:t>
            </a:r>
            <a:endParaRPr lang="de-DE" dirty="0"/>
          </a:p>
          <a:p>
            <a:pPr marL="285750" indent="-285750">
              <a:buFont typeface="Wingdings" pitchFamily="2" charset="2"/>
              <a:buChar char="q"/>
            </a:pPr>
            <a:r>
              <a:rPr lang="de-DE" dirty="0" err="1"/>
              <a:t>Examples</a:t>
            </a:r>
            <a:r>
              <a:rPr lang="de-DE" dirty="0"/>
              <a:t>: </a:t>
            </a:r>
            <a:r>
              <a:rPr lang="en-GB" dirty="0"/>
              <a:t>TestNG, </a:t>
            </a:r>
            <a:r>
              <a:rPr lang="en-GB" dirty="0" err="1"/>
              <a:t>oder</a:t>
            </a:r>
            <a:r>
              <a:rPr lang="en-GB" dirty="0"/>
              <a:t> Junit </a:t>
            </a:r>
            <a:r>
              <a:rPr lang="en-GB" dirty="0" err="1"/>
              <a:t>nehmen</a:t>
            </a:r>
            <a:endParaRPr lang="en-GB" dirty="0"/>
          </a:p>
          <a:p>
            <a:pPr marL="285750" indent="-285750">
              <a:buFont typeface="Wingdings" pitchFamily="2" charset="2"/>
              <a:buChar char="q"/>
            </a:pPr>
            <a:endParaRPr lang="en-GB" dirty="0"/>
          </a:p>
          <a:p>
            <a:pPr marL="285750" indent="-285750">
              <a:buFont typeface="Wingdings" pitchFamily="2" charset="2"/>
              <a:buChar char="q"/>
            </a:pPr>
            <a:endParaRPr lang="de-DE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0785ADB-F82B-41E9-9ABE-1BF62E81D02A}"/>
              </a:ext>
            </a:extLst>
          </p:cNvPr>
          <p:cNvSpPr/>
          <p:nvPr/>
        </p:nvSpPr>
        <p:spPr>
          <a:xfrm>
            <a:off x="947739" y="1943100"/>
            <a:ext cx="2223725" cy="3374652"/>
          </a:xfrm>
          <a:custGeom>
            <a:avLst/>
            <a:gdLst>
              <a:gd name="connsiteX0" fmla="*/ 0 w 2223725"/>
              <a:gd name="connsiteY0" fmla="*/ 0 h 3374652"/>
              <a:gd name="connsiteX1" fmla="*/ 1 w 2223725"/>
              <a:gd name="connsiteY1" fmla="*/ 0 h 3374652"/>
              <a:gd name="connsiteX2" fmla="*/ 397245 w 2223725"/>
              <a:gd name="connsiteY2" fmla="*/ 0 h 3374652"/>
              <a:gd name="connsiteX3" fmla="*/ 2223725 w 2223725"/>
              <a:gd name="connsiteY3" fmla="*/ 0 h 3374652"/>
              <a:gd name="connsiteX4" fmla="*/ 2223725 w 2223725"/>
              <a:gd name="connsiteY4" fmla="*/ 397245 h 3374652"/>
              <a:gd name="connsiteX5" fmla="*/ 397245 w 2223725"/>
              <a:gd name="connsiteY5" fmla="*/ 397245 h 3374652"/>
              <a:gd name="connsiteX6" fmla="*/ 397245 w 2223725"/>
              <a:gd name="connsiteY6" fmla="*/ 3374652 h 3374652"/>
              <a:gd name="connsiteX7" fmla="*/ 0 w 2223725"/>
              <a:gd name="connsiteY7" fmla="*/ 3374652 h 337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23725" h="3374652">
                <a:moveTo>
                  <a:pt x="0" y="0"/>
                </a:moveTo>
                <a:lnTo>
                  <a:pt x="1" y="0"/>
                </a:lnTo>
                <a:lnTo>
                  <a:pt x="397245" y="0"/>
                </a:lnTo>
                <a:lnTo>
                  <a:pt x="2223725" y="0"/>
                </a:lnTo>
                <a:lnTo>
                  <a:pt x="2223725" y="397245"/>
                </a:lnTo>
                <a:lnTo>
                  <a:pt x="397245" y="397245"/>
                </a:lnTo>
                <a:lnTo>
                  <a:pt x="397245" y="3374652"/>
                </a:lnTo>
                <a:lnTo>
                  <a:pt x="0" y="33746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74100F-D105-44BE-ADF8-66463BCC54B8}"/>
              </a:ext>
            </a:extLst>
          </p:cNvPr>
          <p:cNvSpPr/>
          <p:nvPr/>
        </p:nvSpPr>
        <p:spPr>
          <a:xfrm>
            <a:off x="287339" y="1224000"/>
            <a:ext cx="397245" cy="563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7" descr="A picture containing light, table, traffic, view&#10;&#10;Description automatically generated">
            <a:extLst>
              <a:ext uri="{FF2B5EF4-FFF2-40B4-BE49-F238E27FC236}">
                <a16:creationId xmlns:a16="http://schemas.microsoft.com/office/drawing/2014/main" id="{39B799E6-7970-AF4A-A386-398968D2F0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211" y="3059668"/>
            <a:ext cx="3438868" cy="1934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743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EA8AB073-A9B1-4439-8182-8A653469B49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EA8AB073-A9B1-4439-8182-8A653469B4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:a16="http://schemas.microsoft.com/office/drawing/2014/main" id="{12E138CE-FCD5-4616-BE15-E2F85813CBB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de-DE" sz="250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09D8DA9-2C4B-4188-8291-DFB5B087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DE" dirty="0"/>
              <a:t>POM XML </a:t>
            </a:r>
            <a:r>
              <a:rPr lang="de-DE" dirty="0" err="1"/>
              <a:t>Testng</a:t>
            </a:r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058C3A-BBDD-4358-94ED-A744E261ED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Coding Akademie München GmbH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A5B55A-C2F5-FF44-B4B7-CEBA37AD9EF7}"/>
              </a:ext>
            </a:extLst>
          </p:cNvPr>
          <p:cNvSpPr/>
          <p:nvPr/>
        </p:nvSpPr>
        <p:spPr>
          <a:xfrm>
            <a:off x="918528" y="3039005"/>
            <a:ext cx="8857488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build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org.apache.maven.plugins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groupId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maven-</a:t>
            </a:r>
            <a:r>
              <a:rPr lang="en-GB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surefire</a:t>
            </a:r>
            <a:r>
              <a:rPr lang="en-GB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artifactId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>
                <a:solidFill>
                  <a:srgbClr val="0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3.0.0-M4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version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&lt;!-- &lt;configuration&gt; &lt;</a:t>
            </a:r>
            <a:r>
              <a:rPr lang="en-GB" sz="2000" dirty="0" err="1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suiteXmlFiles</a:t>
            </a:r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</a:t>
            </a:r>
            <a:r>
              <a:rPr lang="en-GB" sz="2000" dirty="0" err="1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suiteXmlFile</a:t>
            </a:r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r>
              <a:rPr lang="en-GB" sz="2000" dirty="0" err="1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testng.xml</a:t>
            </a:r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suiteXmlFile</a:t>
            </a:r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 </a:t>
            </a:r>
          </a:p>
          <a:p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 err="1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suiteXmlFiles</a:t>
            </a:r>
            <a:r>
              <a:rPr lang="en-GB" sz="2000" dirty="0">
                <a:solidFill>
                  <a:srgbClr val="3F5FB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&lt;/configuration&gt; --&gt;</a:t>
            </a:r>
          </a:p>
          <a:p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&lt;/</a:t>
            </a:r>
            <a:r>
              <a:rPr lang="en-GB" sz="2000" dirty="0">
                <a:solidFill>
                  <a:srgbClr val="3F7F7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plugin</a:t>
            </a:r>
            <a:r>
              <a:rPr lang="en-GB" sz="2000" dirty="0">
                <a:solidFill>
                  <a:srgbClr val="00808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</a:t>
            </a:r>
            <a:endParaRPr lang="en-GB" sz="2000" dirty="0">
              <a:solidFill>
                <a:srgbClr val="3F7F7F"/>
              </a:solidFill>
              <a:effectLst/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63473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wo_biZO4OxAPGBWTiQk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igVXNswkVG7ghES5Rv7h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simOOptQvFZSax.VA1v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KXhOlRdi0YuEdKJQWmPP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PbBgKMiyObC0eV21ZoY5w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o.pqi8yBIaqlRj7k9_Z0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GUjb.5rRWwlzK2KEt8D0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ePscs3c2_edoADRKSLjqQ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DGaXEb3Bq7EY44E4sLqtQ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H6ghJqZK4Ozds4ZoN_9P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guewKKuIuUV3QNpO.HzT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4KhnOck1fGNby229hJjqQ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x6r2poxOtr4f4nmyfofb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0CMG8KKupQGP_EERvpUYA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frj7gC6yKGbde9T36xdsA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vDdb1h66l4dkN2nzgUFa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9N0reOf37TVOJpBFTSlJ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9 @ CAM Master">
  <a:themeElements>
    <a:clrScheme name="Custom 68">
      <a:dk1>
        <a:srgbClr val="000000"/>
      </a:dk1>
      <a:lt1>
        <a:sysClr val="window" lastClr="FFFFFF"/>
      </a:lt1>
      <a:dk2>
        <a:srgbClr val="E4E3DF"/>
      </a:dk2>
      <a:lt2>
        <a:srgbClr val="D9CED1"/>
      </a:lt2>
      <a:accent1>
        <a:srgbClr val="D9CED1"/>
      </a:accent1>
      <a:accent2>
        <a:srgbClr val="4B323E"/>
      </a:accent2>
      <a:accent3>
        <a:srgbClr val="E4E3DF"/>
      </a:accent3>
      <a:accent4>
        <a:srgbClr val="A08570"/>
      </a:accent4>
      <a:accent5>
        <a:srgbClr val="3C3C3C"/>
      </a:accent5>
      <a:accent6>
        <a:srgbClr val="FF7A7D"/>
      </a:accent6>
      <a:hlink>
        <a:srgbClr val="000000"/>
      </a:hlink>
      <a:folHlink>
        <a:srgbClr val="000000"/>
      </a:folHlink>
    </a:clrScheme>
    <a:fontScheme name="PTW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 algn="l">
          <a:buFont typeface="Symbol" panose="05050102010706020507" pitchFamily="18" charset="2"/>
          <a:buChar char="·"/>
          <a:defRPr dirty="0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3282</TotalTime>
  <Words>496</Words>
  <Application>Microsoft Macintosh PowerPoint</Application>
  <PresentationFormat>Custom</PresentationFormat>
  <Paragraphs>102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Menlo</vt:lpstr>
      <vt:lpstr>Symbol</vt:lpstr>
      <vt:lpstr>Times New Roman</vt:lpstr>
      <vt:lpstr>Wingdings</vt:lpstr>
      <vt:lpstr>2019 @ CAM Master</vt:lpstr>
      <vt:lpstr>think-cell Slide</vt:lpstr>
      <vt:lpstr>think-cell Folie</vt:lpstr>
      <vt:lpstr>PowerPoint Presentation</vt:lpstr>
      <vt:lpstr>Selenium grundlagen</vt:lpstr>
      <vt:lpstr>Was ist selenium</vt:lpstr>
      <vt:lpstr>Selenium projekt</vt:lpstr>
      <vt:lpstr>Selenum driver</vt:lpstr>
      <vt:lpstr>Pom config plugin</vt:lpstr>
      <vt:lpstr>POM XML Maven plugin</vt:lpstr>
      <vt:lpstr>Pom config maven surefire plugin</vt:lpstr>
      <vt:lpstr>POM XML Testng</vt:lpstr>
      <vt:lpstr>POM XML dependency Test ng</vt:lpstr>
      <vt:lpstr>POM XML dependency selenium</vt:lpstr>
      <vt:lpstr>Webpage under test</vt:lpstr>
      <vt:lpstr>Test starten</vt:lpstr>
      <vt:lpstr>locators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WM</dc:creator>
  <cp:lastModifiedBy>Allaithy Raed</cp:lastModifiedBy>
  <cp:revision>254</cp:revision>
  <dcterms:created xsi:type="dcterms:W3CDTF">2019-07-01T16:47:04Z</dcterms:created>
  <dcterms:modified xsi:type="dcterms:W3CDTF">2020-04-30T06:05:50Z</dcterms:modified>
</cp:coreProperties>
</file>

<file path=docProps/thumbnail.jpeg>
</file>